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9" r:id="rId3"/>
    <p:sldId id="300" r:id="rId4"/>
    <p:sldId id="30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197"/>
  </p:normalViewPr>
  <p:slideViewPr>
    <p:cSldViewPr snapToGrid="0">
      <p:cViewPr varScale="1">
        <p:scale>
          <a:sx n="121" d="100"/>
          <a:sy n="121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E6D7-8E38-F2D9-5C45-71C22D6CC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812CA-3E0E-F0F6-C2B3-ED90670C6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19CC6-C0F2-2D34-CDE1-FA2810A1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083FD-E173-00A3-9B22-ADA21F1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48DE7-DC32-EE0C-0CDC-EC7F512C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62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46A1-1AD1-E5F2-A737-DE56C22E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4916C-205D-DEEE-410D-4BC24EEBA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2B983-865A-7852-F067-7AC12DF5B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12F15-AB53-C52E-7EEB-CDF679377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D5E87-F6F7-18F4-2FDB-B3791252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8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A4639-C33C-C8A6-52AB-C09345C8D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6346D-5991-98B6-473A-915DA4AEC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68A0E-5204-E9E7-5419-83DBBA84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E57E8-F021-595B-5988-AA0E0B60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EB138-A365-FBA5-DCB8-8967A01C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15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mage"/>
          <p:cNvSpPr>
            <a:spLocks noGrp="1"/>
          </p:cNvSpPr>
          <p:nvPr>
            <p:ph type="pic" idx="21"/>
          </p:nvPr>
        </p:nvSpPr>
        <p:spPr>
          <a:xfrm>
            <a:off x="5499100" y="965200"/>
            <a:ext cx="7583643" cy="500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908050" y="971550"/>
            <a:ext cx="5251450" cy="2813050"/>
          </a:xfrm>
          <a:prstGeom prst="rect">
            <a:avLst/>
          </a:prstGeom>
        </p:spPr>
        <p:txBody>
          <a:bodyPr anchor="b"/>
          <a:lstStyle>
            <a:lvl1pPr algn="ctr">
              <a:defRPr sz="47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8050" y="3778250"/>
            <a:ext cx="5251450" cy="2108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00"/>
            </a:lvl1pPr>
            <a:lvl2pPr marL="0" indent="0" algn="ctr">
              <a:spcBef>
                <a:spcPts val="0"/>
              </a:spcBef>
              <a:buSzTx/>
              <a:buNone/>
              <a:defRPr sz="2500"/>
            </a:lvl2pPr>
            <a:lvl3pPr marL="0" indent="0" algn="ctr">
              <a:spcBef>
                <a:spcPts val="0"/>
              </a:spcBef>
              <a:buSzTx/>
              <a:buNone/>
              <a:defRPr sz="2500"/>
            </a:lvl3pPr>
            <a:lvl4pPr marL="0" indent="0" algn="ctr">
              <a:spcBef>
                <a:spcPts val="0"/>
              </a:spcBef>
              <a:buSzTx/>
              <a:buNone/>
              <a:defRPr sz="2500"/>
            </a:lvl4pPr>
            <a:lvl5pPr marL="0" indent="0" algn="ctr">
              <a:spcBef>
                <a:spcPts val="0"/>
              </a:spcBef>
              <a:buSzTx/>
              <a:buNone/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172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Image"/>
          <p:cNvSpPr>
            <a:spLocks noGrp="1"/>
          </p:cNvSpPr>
          <p:nvPr>
            <p:ph type="pic" sz="quarter" idx="21"/>
          </p:nvPr>
        </p:nvSpPr>
        <p:spPr>
          <a:xfrm>
            <a:off x="6743700" y="-368300"/>
            <a:ext cx="4831203" cy="3187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2" name="Image"/>
          <p:cNvSpPr>
            <a:spLocks noGrp="1"/>
          </p:cNvSpPr>
          <p:nvPr>
            <p:ph type="pic" idx="22"/>
          </p:nvPr>
        </p:nvSpPr>
        <p:spPr>
          <a:xfrm>
            <a:off x="6555789" y="2190761"/>
            <a:ext cx="4988913" cy="75763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Image"/>
          <p:cNvSpPr>
            <a:spLocks noGrp="1"/>
          </p:cNvSpPr>
          <p:nvPr>
            <p:ph type="pic" idx="23"/>
          </p:nvPr>
        </p:nvSpPr>
        <p:spPr>
          <a:xfrm>
            <a:off x="-69850" y="-12700"/>
            <a:ext cx="8655241" cy="649248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1018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071EA-02EE-BB90-9EE3-2275F9AF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21FF7-FC27-4C4B-2701-B1371C74C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3B8F0-0EC7-8952-6431-2E9233BD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A5F22-58AC-1522-B0AC-C00860F8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20C63-07F4-0560-727B-37FE0D8C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8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993CA-06FC-C4BB-19CC-DC151C2B8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1C8CA-13CE-74C8-8236-51D351218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E0E00-C365-ECDE-A6A3-F5A49622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CDEFC-858C-898D-9539-E5111709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3FE4B-0699-2557-24A2-2C72B8F1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72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3E0F5-D6DE-2D38-6772-EA9B8FAB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36CDD-9345-ACE5-A770-31C80E919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C048B-AEFD-921C-146B-ED3ACED0C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02D7A-F9F2-45C9-4DFB-296110B1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F2115-CD47-05AD-90A1-3465DBCD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D2BA4-D8EA-444B-4AFB-6BEC90B0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75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FB2B1-1CFE-9CCE-6726-28D44F6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66247-F59C-E915-6CA9-F9E8796C9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7A83D-0F10-A8FF-7A8A-9922D91C6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5C02F-0784-7ADD-AB64-8C0287719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CBEA8-3EC1-957E-052A-9E4F39E97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48ED5-52D0-4535-B353-D02351184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13EE4-C018-8F2C-2D11-7575533F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188F8-90A7-63B8-CB9F-F4A78BE9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33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B169-13E4-28EF-CEE6-189C90E8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527B3-3136-ED51-AB4F-3A9E3BF08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7D297-CF0E-80D5-1922-F0ECB8DD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CF97B-DF26-489F-0E8B-98C56EA6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81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0CB5E-863F-3A7C-B465-022F6A82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8D250-C775-BD99-B5AC-AFBC5DE7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01E71-F636-6737-B035-E211B01C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1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15E6-0893-92CE-AFEB-FFFA207F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1CC35-C6CB-9C42-8A76-49A302AFB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AD7F4-C965-3AD2-CF42-B27CF32C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D0C20-B114-F7AE-7966-AA0A01E2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347C8-C772-928A-B392-4AA9D0C2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54B0A-2E06-949E-FF33-E0A3B5FC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28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78009-2EC8-E863-DF5F-F32E5D42A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ED92C3-3B16-683F-E5A0-EC112422DD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41397-AF2B-E073-AE60-66A159A50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BB44B-13A9-C597-E8E0-60B604F1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050F6-6A5C-D274-3187-5D66BC822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5866F-7FE0-B493-E51C-12413F7AD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3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19FA-D3B9-E299-2982-7263A5BA7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E9295-2E36-F1F0-5B25-374563D1A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1DA8-BC55-0185-EEB2-0EA48AEEE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50DFE-BEA4-9B44-9690-C8E88613321B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ED82-A74C-89DA-5ABB-79AF812C3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7198B-C7AD-B183-423E-EA6D47EB3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7AD87-172B-054A-801C-E7F87BA9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3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2156-3A97-399F-227F-8C6128FC4F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Table of Shewbread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14BA8-DC55-520F-AEA9-C5A66C0830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”You prepare a table in the wilderness” </a:t>
            </a:r>
          </a:p>
        </p:txBody>
      </p:sp>
    </p:spTree>
    <p:extLst>
      <p:ext uri="{BB962C8B-B14F-4D97-AF65-F5344CB8AC3E}">
        <p14:creationId xmlns:p14="http://schemas.microsoft.com/office/powerpoint/2010/main" val="3642880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5204618" y="284941"/>
            <a:ext cx="5966521" cy="6288119"/>
          </a:xfrm>
          <a:prstGeom prst="rect">
            <a:avLst/>
          </a:prstGeom>
        </p:spPr>
      </p:pic>
      <p:sp>
        <p:nvSpPr>
          <p:cNvPr id="163" name="Lampstand"/>
          <p:cNvSpPr txBox="1">
            <a:spLocks noGrp="1"/>
          </p:cNvSpPr>
          <p:nvPr>
            <p:ph type="title"/>
          </p:nvPr>
        </p:nvSpPr>
        <p:spPr>
          <a:xfrm>
            <a:off x="171450" y="95250"/>
            <a:ext cx="4783981" cy="1705918"/>
          </a:xfrm>
          <a:prstGeom prst="rect">
            <a:avLst/>
          </a:prstGeom>
        </p:spPr>
        <p:txBody>
          <a:bodyPr/>
          <a:lstStyle/>
          <a:p>
            <a:r>
              <a:t>Lampstand</a:t>
            </a:r>
          </a:p>
        </p:txBody>
      </p:sp>
      <p:sp>
        <p:nvSpPr>
          <p:cNvPr id="164" name="7 branches…"/>
          <p:cNvSpPr txBox="1">
            <a:spLocks noGrp="1"/>
          </p:cNvSpPr>
          <p:nvPr>
            <p:ph type="body" sz="quarter" idx="1"/>
          </p:nvPr>
        </p:nvSpPr>
        <p:spPr>
          <a:xfrm>
            <a:off x="347861" y="1847850"/>
            <a:ext cx="4431160" cy="2108200"/>
          </a:xfrm>
          <a:prstGeom prst="rect">
            <a:avLst/>
          </a:prstGeom>
        </p:spPr>
        <p:txBody>
          <a:bodyPr/>
          <a:lstStyle/>
          <a:p>
            <a:r>
              <a:t>7 branches</a:t>
            </a:r>
          </a:p>
          <a:p>
            <a:r>
              <a:t>Only Source of light</a:t>
            </a:r>
          </a:p>
        </p:txBody>
      </p:sp>
      <p:grpSp>
        <p:nvGrpSpPr>
          <p:cNvPr id="167" name="Image Gallery"/>
          <p:cNvGrpSpPr/>
          <p:nvPr/>
        </p:nvGrpSpPr>
        <p:grpSpPr>
          <a:xfrm>
            <a:off x="501650" y="2771874"/>
            <a:ext cx="4667250" cy="4527352"/>
            <a:chOff x="0" y="0"/>
            <a:chExt cx="9334500" cy="9054703"/>
          </a:xfrm>
        </p:grpSpPr>
        <p:pic>
          <p:nvPicPr>
            <p:cNvPr id="165" name="Image" descr="Image"/>
            <p:cNvPicPr>
              <a:picLocks noChangeAspect="1"/>
            </p:cNvPicPr>
            <p:nvPr/>
          </p:nvPicPr>
          <p:blipFill>
            <a:blip r:embed="rId3"/>
            <a:srcRect l="18288" r="18288"/>
            <a:stretch>
              <a:fillRect/>
            </a:stretch>
          </p:blipFill>
          <p:spPr>
            <a:xfrm>
              <a:off x="0" y="0"/>
              <a:ext cx="9334500" cy="824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" name="Caption"/>
            <p:cNvSpPr/>
            <p:nvPr/>
          </p:nvSpPr>
          <p:spPr>
            <a:xfrm>
              <a:off x="0" y="8318103"/>
              <a:ext cx="9334500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>
                <a:defRPr sz="3000"/>
              </a:lvl1pPr>
            </a:lstStyle>
            <a:p>
              <a:r>
                <a:rPr sz="1500"/>
                <a:t>Caption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6177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59FA0C2-3421-BD42-8620-A7493DAA1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557213"/>
            <a:ext cx="6503343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3650244-29F0-CD4C-A4C5-ACDFF59468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13" y="524579"/>
            <a:ext cx="4853031" cy="4118859"/>
          </a:xfrm>
          <a:prstGeom prst="rect">
            <a:avLst/>
          </a:prstGeom>
          <a:ln w="9525">
            <a:round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0960208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6424628" y="322461"/>
            <a:ext cx="5311831" cy="2419317"/>
          </a:xfrm>
          <a:prstGeom prst="rect">
            <a:avLst/>
          </a:prstGeom>
        </p:spPr>
      </p:pic>
      <p:pic>
        <p:nvPicPr>
          <p:cNvPr id="173" name="Image" descr="Image"/>
          <p:cNvPicPr>
            <a:picLocks noGrp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6718343" y="2705100"/>
            <a:ext cx="4724401" cy="3479800"/>
          </a:xfrm>
          <a:prstGeom prst="rect">
            <a:avLst/>
          </a:prstGeom>
        </p:spPr>
      </p:pic>
      <p:pic>
        <p:nvPicPr>
          <p:cNvPr id="174" name="Image" descr="Image"/>
          <p:cNvPicPr>
            <a:picLocks noGrp="1"/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621281" y="552829"/>
            <a:ext cx="5610722" cy="5555492"/>
          </a:xfrm>
          <a:prstGeom prst="rect">
            <a:avLst/>
          </a:prstGeom>
        </p:spPr>
      </p:pic>
      <p:sp>
        <p:nvSpPr>
          <p:cNvPr id="175" name="“The Bread of His Face”"/>
          <p:cNvSpPr txBox="1"/>
          <p:nvPr/>
        </p:nvSpPr>
        <p:spPr>
          <a:xfrm>
            <a:off x="896036" y="362302"/>
            <a:ext cx="5061211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r>
              <a:rPr sz="900"/>
              <a:t>“The Bread of His Face” </a:t>
            </a:r>
          </a:p>
        </p:txBody>
      </p:sp>
    </p:spTree>
    <p:extLst>
      <p:ext uri="{BB962C8B-B14F-4D97-AF65-F5344CB8AC3E}">
        <p14:creationId xmlns:p14="http://schemas.microsoft.com/office/powerpoint/2010/main" val="12439163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</Words>
  <Application>Microsoft Macintosh PowerPoint</Application>
  <PresentationFormat>Widescreen</PresentationFormat>
  <Paragraphs>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Table of Shewbread</vt:lpstr>
      <vt:lpstr>Lampstand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 of Shewbread</dc:title>
  <dc:creator>Craig Ervin</dc:creator>
  <cp:lastModifiedBy>Craig Ervin</cp:lastModifiedBy>
  <cp:revision>1</cp:revision>
  <dcterms:created xsi:type="dcterms:W3CDTF">2023-07-18T20:25:22Z</dcterms:created>
  <dcterms:modified xsi:type="dcterms:W3CDTF">2023-07-18T20:26:50Z</dcterms:modified>
</cp:coreProperties>
</file>