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76" r:id="rId4"/>
    <p:sldId id="287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71" d="100"/>
          <a:sy n="71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E72B-297B-0C59-70FF-CE9E48F06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9A6E9-C6B0-A184-993A-10DFEC8B6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32A4-4282-DC79-F290-E99D0A57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AE82F-1334-C8C3-BCF0-63EA8C3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674DB-F544-CFAE-C120-DB7FA056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F16F-557E-45BB-D065-83FE369B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C37C5-9BD3-AA6D-48CE-C979B0301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73CCA-87F2-89A8-C4C2-E5D3C20B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36AAA-DBFD-903A-FD51-24F30ACD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CF7CD-CECC-F302-EA5C-51636520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791B6-F64E-4B7D-2AEA-8ABDFFD44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DB10E-CA40-2D02-8C4C-4FC9AE844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2855-13AE-98D1-589A-D8D05F53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62E66-F103-E38E-2E60-CB87614A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FBC1C-8DCA-599A-0E40-E01B4B88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mage"/>
          <p:cNvSpPr>
            <a:spLocks noGrp="1"/>
          </p:cNvSpPr>
          <p:nvPr>
            <p:ph type="pic" idx="21"/>
          </p:nvPr>
        </p:nvSpPr>
        <p:spPr>
          <a:xfrm>
            <a:off x="5499100" y="965200"/>
            <a:ext cx="7583643" cy="500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908050" y="971550"/>
            <a:ext cx="5251450" cy="2813050"/>
          </a:xfrm>
          <a:prstGeom prst="rect">
            <a:avLst/>
          </a:prstGeom>
        </p:spPr>
        <p:txBody>
          <a:bodyPr anchor="b"/>
          <a:lstStyle>
            <a:lvl1pPr algn="ctr">
              <a:defRPr sz="47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8050" y="3778250"/>
            <a:ext cx="5251450" cy="210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00"/>
            </a:lvl1pPr>
            <a:lvl2pPr marL="0" indent="0" algn="ctr">
              <a:spcBef>
                <a:spcPts val="0"/>
              </a:spcBef>
              <a:buSzTx/>
              <a:buNone/>
              <a:defRPr sz="2500"/>
            </a:lvl2pPr>
            <a:lvl3pPr marL="0" indent="0" algn="ctr">
              <a:spcBef>
                <a:spcPts val="0"/>
              </a:spcBef>
              <a:buSzTx/>
              <a:buNone/>
              <a:defRPr sz="2500"/>
            </a:lvl3pPr>
            <a:lvl4pPr marL="0" indent="0" algn="ctr">
              <a:spcBef>
                <a:spcPts val="0"/>
              </a:spcBef>
              <a:buSzTx/>
              <a:buNone/>
              <a:defRPr sz="2500"/>
            </a:lvl4pPr>
            <a:lvl5pPr marL="0" indent="0" algn="ctr">
              <a:spcBef>
                <a:spcPts val="0"/>
              </a:spcBef>
              <a:buSz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574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5311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187450" y="444500"/>
            <a:ext cx="9810750" cy="147955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6984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28E3-F38F-2673-2A8C-3D83BE24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9C6C-AE8E-A646-78BA-974EBD8E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38097-E7E5-67B9-95F4-D3DFF34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832C-31F3-9C31-EA21-F9224EA1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FB3FC-D1A2-72FA-3A83-67ED3E28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5213-4664-8503-6214-870A35FB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B2BA6-2E52-70C2-7C78-31122E70B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6A27-4449-C3A8-4428-C34999F7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6B5C4-814B-5A6F-F45E-2214CDDD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30FB8-2AFE-6609-6890-971F331C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BC19-5054-54E7-8AE4-AE10C91E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F11C-421B-266D-520C-14195255D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198BA-15ED-EA3F-A40E-8DDBB4E85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FA199-E4F4-6F5D-08E2-A1C4FE9D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945E4-965E-2F32-E046-562E2FE6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084D2-FDEB-7B11-6327-1FFFFB1D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7197-8677-1588-EFFD-838A79C9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A1CAD-4BD9-E08E-E378-C89765DD2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D62E8-9391-2A24-3CC3-397DA5D16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D7D02-9A5D-C386-FF70-017A94D04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A1742-6349-CCC4-E586-C3C4EAE3B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75B9A-8FC5-6BF9-0AB2-9F8D275F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F6E9D-1A9B-816E-4C1E-CC067F24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A17BD-109D-BCF1-5FDA-C87F3DBD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3E17-B033-E1EC-8CFC-ED5CC814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D76CF-38C1-7C0F-3E31-68879DB3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A8FD0-6CFA-4BA0-AA78-C4F372FC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7D52F-5B4F-BABF-1668-C81E9167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28691-8D2A-0BC1-7358-EE0D1D08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7CF29-2DF6-1F92-73C5-2EC5E77B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E58E7-ADD6-C20C-C8DD-870DE5A5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B883-5CBB-57BE-FE80-A9D2E5FD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9243A-6B89-137F-3D25-4F4B9D97A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6DDB8-ECC3-343B-F568-B620317DE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F8AAA-9F2F-02A2-536E-B1A90AD4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A212B-556E-A5CC-14AB-A0D52F27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73DBB-1A12-FA3C-6A5C-9155AFC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92FB-866C-2272-C65A-6E77837C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E234F-11E0-20BE-4A6D-5868DA2DE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3518B-4CAB-023F-FE95-8A7FA1AF1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0441A-171D-3E1F-9F61-14D0822D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5E7DD-1C1D-1AD5-F536-10A19C26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813FF-D935-5E16-35C1-9C6408A4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B8EEE-3D28-E44A-AF82-E05591E7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686C9-08E8-801D-1AAB-827B949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40E22-6873-274A-5522-0DAF1EAFD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311B-0772-3245-8E90-F37F2C2513B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96E06-9020-78E4-28D8-C5BB77FE0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66E0-6518-8A9F-AFD7-FB7E8F53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164F-19F5-F246-B97F-53A8EFF82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94338" y="939800"/>
            <a:ext cx="4724401" cy="4978400"/>
          </a:xfrm>
          <a:prstGeom prst="rect">
            <a:avLst/>
          </a:prstGeom>
        </p:spPr>
      </p:pic>
      <p:sp>
        <p:nvSpPr>
          <p:cNvPr id="178" name="Incense offered every da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Incense offered every day</a:t>
            </a:r>
          </a:p>
        </p:txBody>
      </p:sp>
      <p:sp>
        <p:nvSpPr>
          <p:cNvPr id="179" name="Rev. 5:8, 8:3-5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Rev. 5:8, 8:3-5</a:t>
            </a:r>
          </a:p>
          <a:p>
            <a:r>
              <a:t>Psalm 141:2</a:t>
            </a:r>
          </a:p>
          <a:p>
            <a:r>
              <a:t>Lev. 10:1,2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" y="-1042777"/>
            <a:ext cx="12094072" cy="9070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>
            <a:spLocks noGrp="1"/>
          </p:cNvSpPr>
          <p:nvPr>
            <p:ph type="title"/>
          </p:nvPr>
        </p:nvSpPr>
        <p:spPr>
          <a:xfrm>
            <a:off x="13479611" y="816546"/>
            <a:ext cx="3373289" cy="522490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29" y="-29463"/>
            <a:ext cx="8949405" cy="6770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3C47-2A01-5347-A61B-912A07FF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72EA4-56CF-7245-8704-123622CD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13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Incense offered every day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Incense offered every day</dc:title>
  <dc:creator>Craig Ervin</dc:creator>
  <cp:lastModifiedBy>Finance Dept</cp:lastModifiedBy>
  <cp:revision>1</cp:revision>
  <cp:lastPrinted>2023-08-02T15:16:36Z</cp:lastPrinted>
  <dcterms:created xsi:type="dcterms:W3CDTF">2023-08-01T21:40:51Z</dcterms:created>
  <dcterms:modified xsi:type="dcterms:W3CDTF">2023-08-02T15:54:17Z</dcterms:modified>
</cp:coreProperties>
</file>