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>
      <p:cViewPr varScale="1">
        <p:scale>
          <a:sx n="90" d="100"/>
          <a:sy n="90" d="100"/>
        </p:scale>
        <p:origin x="2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29307-FD5C-A53B-BF36-46DD0A98A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45934-4258-BEF8-3A06-8A5C64F56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82455-CCAB-87BE-C9E6-329A74AE1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EA89-5D21-2449-825C-3FF23884AAF6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C9C1E-27C3-F4F1-8E6E-A40C08799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8856B-DA3A-EEE8-894B-1FA975FB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D305-BF35-BF47-A194-C8FEF123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4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C5717-9661-606F-F58C-C44185085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04FCF-F5BB-FB24-5D63-1B3879931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4119A-58D2-9F5C-647B-3010B416C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EA89-5D21-2449-825C-3FF23884AAF6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A0E71-31E7-9092-F9EE-32DAD845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921B3-745C-4215-D058-7F041976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D305-BF35-BF47-A194-C8FEF123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0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8C1F3-C579-FC21-E951-EB3F1D7256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B00038-2950-9CC2-0F9E-1F3EF94F7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C5DE2-561C-1862-85E5-868244A71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EA89-5D21-2449-825C-3FF23884AAF6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211F-509F-0889-82E3-6775BF621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DEE88-BA62-05D9-B21F-68756D81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D305-BF35-BF47-A194-C8FEF123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14ED6-44EB-6C1C-4134-AAD7F47C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41571-5530-AF5B-ED1D-FD78BA113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DA378-43FB-DA7A-BB9F-BF3D88F5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EA89-5D21-2449-825C-3FF23884AAF6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A9A90-0227-88AB-21EC-52FEB94AA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D631F-49F0-1A4C-E7FD-6BDCC09E3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D305-BF35-BF47-A194-C8FEF123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0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BB12-AFD2-F590-9AD8-FBF536B81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99E06-DC21-7FAE-71CF-2F3EAB435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7B9AE-A034-7109-97F1-CDE35FEC7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EA89-5D21-2449-825C-3FF23884AAF6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FAAEE-D831-36D8-EEB0-FCDF96D3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F9C08-2A73-EBDA-EB96-A4020BE29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D305-BF35-BF47-A194-C8FEF123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BB577-1658-9168-E83B-253B3C2C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E7798-F817-E72F-8FDB-0D49F1325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6BBED-E300-7FC5-C6E4-0E911FF75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60131-1EC6-F0BC-05E9-FC7BCF34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EA89-5D21-2449-825C-3FF23884AAF6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07F95-DB3D-6C06-9C61-7D316E493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BD849-6181-071E-6602-4144F75E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D305-BF35-BF47-A194-C8FEF123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3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B4D60-84E8-F249-C8F0-4E2BBB47C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0CA9E-93F9-0BA0-B62F-65F5651E4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685BB-9C3A-AA4D-15A0-7F1BD6CFC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3E8AB8-5886-5B2C-DA39-D22DAE6A9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D1875-8BBE-5B63-7BD2-FBCD5123D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097D97-5344-D28A-DC05-BEE714DC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EA89-5D21-2449-825C-3FF23884AAF6}" type="datetimeFigureOut">
              <a:rPr lang="en-US" smtClean="0"/>
              <a:t>5/16/23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AD9C4-1BEE-6530-2A38-E0532B6A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B571A-04D1-4C4E-8437-009EE62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D305-BF35-BF47-A194-C8FEF123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1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1C2D3-7F34-DBAB-1C19-860106114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279E87-DAE9-20E0-0612-4A4ED509D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EA89-5D21-2449-825C-3FF23884AAF6}" type="datetimeFigureOut">
              <a:rPr lang="en-US" smtClean="0"/>
              <a:t>5/16/23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E3FEB-64F8-591E-6260-EE280A8C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C386E-C03E-A383-5DC0-09BAF5DE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D305-BF35-BF47-A194-C8FEF123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6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5C8F62-AE69-64FC-33FC-937620DD2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EA89-5D21-2449-825C-3FF23884AAF6}" type="datetimeFigureOut">
              <a:rPr lang="en-US" smtClean="0"/>
              <a:t>5/16/23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6C018F-22F0-1B21-A3E4-99349EBE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E58E8-86DA-94D8-15E5-596C43D7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D305-BF35-BF47-A194-C8FEF123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9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44F03-B888-9BA8-8A6D-B4E762E0D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BA3DE-4180-AC9A-E0AD-6F53EA6F5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D4B62-5AB7-3A08-7B24-5D9386A9A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8E4E0-89AE-6F14-19C6-6DE4A3CD7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EA89-5D21-2449-825C-3FF23884AAF6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63176-FEC1-CAE7-7FAF-4607AAD95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93CE6-17D9-C26F-C2F6-F03C33AF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D305-BF35-BF47-A194-C8FEF123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2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E8892-F131-BF63-FC2C-6A6204C7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84DFC6-6BFF-8ECB-40CC-3F7590820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8811D-483C-ED9B-A7FD-188E3EEC2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5AEB7-93FC-A20F-0C26-4D0C3F4A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7EA89-5D21-2449-825C-3FF23884AAF6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9C036-48C6-B739-2DAD-6148ADB3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7A1FD-7858-7BB9-9077-F4474D2F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D305-BF35-BF47-A194-C8FEF123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0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8EB756-C984-FDA6-1364-ABD82C1C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49384-E4AE-B2AA-E6AA-1F70B3B89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C1D2E-CCE2-73A1-6DD8-84C7FD33F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7EA89-5D21-2449-825C-3FF23884AAF6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B6251-CB17-8CE9-0E0F-30AD1D40F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A85B1-FF02-0084-3039-6C24327E4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9D305-BF35-BF47-A194-C8FEF123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3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A518B-B8B1-4934-518F-336AE14415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44C3A-716A-49E2-AF92-2E40FF5C24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Image Gallery">
            <a:extLst>
              <a:ext uri="{FF2B5EF4-FFF2-40B4-BE49-F238E27FC236}">
                <a16:creationId xmlns:a16="http://schemas.microsoft.com/office/drawing/2014/main" id="{647D7802-BA19-FD72-54F7-1279039F12E8}"/>
              </a:ext>
            </a:extLst>
          </p:cNvPr>
          <p:cNvGrpSpPr/>
          <p:nvPr/>
        </p:nvGrpSpPr>
        <p:grpSpPr>
          <a:xfrm>
            <a:off x="0" y="12700"/>
            <a:ext cx="19621500" cy="10490200"/>
            <a:chOff x="0" y="0"/>
            <a:chExt cx="19621500" cy="10490200"/>
          </a:xfrm>
        </p:grpSpPr>
        <p:pic>
          <p:nvPicPr>
            <p:cNvPr id="5" name="The_Jewish_tabernacle_and_priesthood_(1874)_(14595322139).jpg" descr="The_Jewish_tabernacle_and_priesthood_(1874)_(14595322139).jpg">
              <a:extLst>
                <a:ext uri="{FF2B5EF4-FFF2-40B4-BE49-F238E27FC236}">
                  <a16:creationId xmlns:a16="http://schemas.microsoft.com/office/drawing/2014/main" id="{386F93E2-CB4E-2888-1149-DD4474A9B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7448" b="17448"/>
            <a:stretch>
              <a:fillRect/>
            </a:stretch>
          </p:blipFill>
          <p:spPr>
            <a:xfrm>
              <a:off x="0" y="0"/>
              <a:ext cx="19621500" cy="9677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" name="Caption">
              <a:extLst>
                <a:ext uri="{FF2B5EF4-FFF2-40B4-BE49-F238E27FC236}">
                  <a16:creationId xmlns:a16="http://schemas.microsoft.com/office/drawing/2014/main" id="{23400C48-7AF6-F468-CFF1-42B43E73FB3E}"/>
                </a:ext>
              </a:extLst>
            </p:cNvPr>
            <p:cNvSpPr/>
            <p:nvPr/>
          </p:nvSpPr>
          <p:spPr>
            <a:xfrm>
              <a:off x="0" y="9753600"/>
              <a:ext cx="19621500" cy="736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3000"/>
              </a:lvl1pPr>
            </a:lstStyle>
            <a:p>
              <a:r>
                <a:t>Caption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2919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273CD2EC-0D36-3E8B-8C0D-1AEA8FD5A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82" r="1" b="9366"/>
          <a:stretch/>
        </p:blipFill>
        <p:spPr>
          <a:xfrm>
            <a:off x="196850" y="-1"/>
            <a:ext cx="1179830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87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named.jpg" descr="unnamed.jpg">
            <a:extLst>
              <a:ext uri="{FF2B5EF4-FFF2-40B4-BE49-F238E27FC236}">
                <a16:creationId xmlns:a16="http://schemas.microsoft.com/office/drawing/2014/main" id="{32767555-3F8B-2814-6871-2B94A04F1DF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40213"/>
            <a:ext cx="10905066" cy="497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9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3A51-7FAD-5D45-9DCF-5A305CE4B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s.jpeg" descr="images.jpeg">
            <a:extLst>
              <a:ext uri="{FF2B5EF4-FFF2-40B4-BE49-F238E27FC236}">
                <a16:creationId xmlns:a16="http://schemas.microsoft.com/office/drawing/2014/main" id="{47FCBD75-8C24-F3E6-16A0-90B6DED968B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8" y="365125"/>
            <a:ext cx="1137285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7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46D3CA-639D-F46A-6860-2E3BD6DC1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43" y="442913"/>
            <a:ext cx="11872913" cy="59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5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C76D98-94B1-B486-1A10-6D55C9FA4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971" b="413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15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</Words>
  <Application>Microsoft Macintosh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Ervin</dc:creator>
  <cp:lastModifiedBy>Craig Ervin</cp:lastModifiedBy>
  <cp:revision>2</cp:revision>
  <dcterms:created xsi:type="dcterms:W3CDTF">2023-05-16T20:32:21Z</dcterms:created>
  <dcterms:modified xsi:type="dcterms:W3CDTF">2023-05-16T21:27:15Z</dcterms:modified>
</cp:coreProperties>
</file>